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8" r:id="rId4"/>
    <p:sldId id="274" r:id="rId5"/>
    <p:sldId id="343" r:id="rId6"/>
    <p:sldId id="278" r:id="rId7"/>
    <p:sldId id="323" r:id="rId8"/>
    <p:sldId id="326" r:id="rId9"/>
    <p:sldId id="293" r:id="rId10"/>
    <p:sldId id="329" r:id="rId11"/>
    <p:sldId id="331" r:id="rId12"/>
    <p:sldId id="333" r:id="rId13"/>
    <p:sldId id="344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1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78" y="4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D7989D21-DF6D-4C35-8431-803355903570}"/>
    <pc:docChg chg="undo custSel addSld delSld modSld sldOrd">
      <pc:chgData name="audrey Bu..." userId="2be9adc65c227d11" providerId="LiveId" clId="{D7989D21-DF6D-4C35-8431-803355903570}" dt="2020-07-28T15:48:22.355" v="632" actId="20577"/>
      <pc:docMkLst>
        <pc:docMk/>
      </pc:docMkLst>
      <pc:sldChg chg="modSp mod">
        <pc:chgData name="audrey Bu..." userId="2be9adc65c227d11" providerId="LiveId" clId="{D7989D21-DF6D-4C35-8431-803355903570}" dt="2020-07-28T11:05:15.424" v="475" actId="2"/>
        <pc:sldMkLst>
          <pc:docMk/>
          <pc:sldMk cId="2116302824" sldId="271"/>
        </pc:sldMkLst>
        <pc:spChg chg="mod">
          <ac:chgData name="audrey Bu..." userId="2be9adc65c227d11" providerId="LiveId" clId="{D7989D21-DF6D-4C35-8431-803355903570}" dt="2020-07-28T11:05:15.424" v="475" actId="2"/>
          <ac:spMkLst>
            <pc:docMk/>
            <pc:sldMk cId="2116302824" sldId="271"/>
            <ac:spMk id="10" creationId="{22EACE2C-F0BB-4B26-BDA0-E1B66FC049A7}"/>
          </ac:spMkLst>
        </pc:spChg>
      </pc:sldChg>
      <pc:sldChg chg="modSp mod">
        <pc:chgData name="audrey Bu..." userId="2be9adc65c227d11" providerId="LiveId" clId="{D7989D21-DF6D-4C35-8431-803355903570}" dt="2020-07-28T11:05:25.401" v="492" actId="2"/>
        <pc:sldMkLst>
          <pc:docMk/>
          <pc:sldMk cId="624062513" sldId="274"/>
        </pc:sldMkLst>
        <pc:spChg chg="mod">
          <ac:chgData name="audrey Bu..." userId="2be9adc65c227d11" providerId="LiveId" clId="{D7989D21-DF6D-4C35-8431-803355903570}" dt="2020-07-28T11:05:20.269" v="477" actId="2"/>
          <ac:spMkLst>
            <pc:docMk/>
            <pc:sldMk cId="624062513" sldId="274"/>
            <ac:spMk id="5" creationId="{8591A18A-7559-4485-BC2C-6ACBBA9F87DF}"/>
          </ac:spMkLst>
        </pc:spChg>
        <pc:spChg chg="mod">
          <ac:chgData name="audrey Bu..." userId="2be9adc65c227d11" providerId="LiveId" clId="{D7989D21-DF6D-4C35-8431-803355903570}" dt="2020-07-28T11:05:21.830" v="481" actId="2"/>
          <ac:spMkLst>
            <pc:docMk/>
            <pc:sldMk cId="624062513" sldId="274"/>
            <ac:spMk id="9" creationId="{EC79CA3D-1245-4812-BE2C-A17717D31459}"/>
          </ac:spMkLst>
        </pc:spChg>
        <pc:spChg chg="mod">
          <ac:chgData name="audrey Bu..." userId="2be9adc65c227d11" providerId="LiveId" clId="{D7989D21-DF6D-4C35-8431-803355903570}" dt="2020-07-28T11:05:23.258" v="485" actId="2"/>
          <ac:spMkLst>
            <pc:docMk/>
            <pc:sldMk cId="624062513" sldId="274"/>
            <ac:spMk id="13" creationId="{5A5757E4-1723-4073-9FC5-1D351F20A151}"/>
          </ac:spMkLst>
        </pc:spChg>
        <pc:spChg chg="mod">
          <ac:chgData name="audrey Bu..." userId="2be9adc65c227d11" providerId="LiveId" clId="{D7989D21-DF6D-4C35-8431-803355903570}" dt="2020-07-28T11:05:25.002" v="491" actId="2"/>
          <ac:spMkLst>
            <pc:docMk/>
            <pc:sldMk cId="624062513" sldId="274"/>
            <ac:spMk id="17" creationId="{493DF382-44DD-45C3-9704-34E8893BC3AC}"/>
          </ac:spMkLst>
        </pc:spChg>
        <pc:spChg chg="mod">
          <ac:chgData name="audrey Bu..." userId="2be9adc65c227d11" providerId="LiveId" clId="{D7989D21-DF6D-4C35-8431-803355903570}" dt="2020-07-28T11:05:25.401" v="492" actId="2"/>
          <ac:spMkLst>
            <pc:docMk/>
            <pc:sldMk cId="624062513" sldId="274"/>
            <ac:spMk id="19" creationId="{042C12F7-AE9B-40D2-A6C4-2F1B6BC860EE}"/>
          </ac:spMkLst>
        </pc:spChg>
      </pc:sldChg>
      <pc:sldChg chg="addSp delSp modSp mod">
        <pc:chgData name="audrey Bu..." userId="2be9adc65c227d11" providerId="LiveId" clId="{D7989D21-DF6D-4C35-8431-803355903570}" dt="2020-07-28T11:53:25.749" v="513" actId="20577"/>
        <pc:sldMkLst>
          <pc:docMk/>
          <pc:sldMk cId="2720491299" sldId="278"/>
        </pc:sldMkLst>
        <pc:spChg chg="mod">
          <ac:chgData name="audrey Bu..." userId="2be9adc65c227d11" providerId="LiveId" clId="{D7989D21-DF6D-4C35-8431-803355903570}" dt="2020-07-28T11:05:27.604" v="495" actId="2"/>
          <ac:spMkLst>
            <pc:docMk/>
            <pc:sldMk cId="2720491299" sldId="278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09:23:33.736" v="219" actId="113"/>
          <ac:spMkLst>
            <pc:docMk/>
            <pc:sldMk cId="2720491299" sldId="278"/>
            <ac:spMk id="3" creationId="{A8526D13-65BA-4E96-8E8C-53EF603C6F36}"/>
          </ac:spMkLst>
        </pc:spChg>
        <pc:spChg chg="add mod">
          <ac:chgData name="audrey Bu..." userId="2be9adc65c227d11" providerId="LiveId" clId="{D7989D21-DF6D-4C35-8431-803355903570}" dt="2020-07-28T11:53:25.749" v="513" actId="20577"/>
          <ac:spMkLst>
            <pc:docMk/>
            <pc:sldMk cId="2720491299" sldId="278"/>
            <ac:spMk id="5" creationId="{DE993427-B6AB-4739-B56B-A0945C0A3D40}"/>
          </ac:spMkLst>
        </pc:spChg>
        <pc:spChg chg="add mod">
          <ac:chgData name="audrey Bu..." userId="2be9adc65c227d11" providerId="LiveId" clId="{D7989D21-DF6D-4C35-8431-803355903570}" dt="2020-07-28T09:59:04.423" v="316" actId="20577"/>
          <ac:spMkLst>
            <pc:docMk/>
            <pc:sldMk cId="2720491299" sldId="278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3:50.450" v="224" actId="113"/>
          <ac:spMkLst>
            <pc:docMk/>
            <pc:sldMk cId="2720491299" sldId="278"/>
            <ac:spMk id="9" creationId="{EA23BD12-86F6-4C56-A71E-0B62DD6890CD}"/>
          </ac:spMkLst>
        </pc:spChg>
        <pc:spChg chg="del mod topLvl">
          <ac:chgData name="audrey Bu..." userId="2be9adc65c227d11" providerId="LiveId" clId="{D7989D21-DF6D-4C35-8431-803355903570}" dt="2020-07-28T08:02:02.634" v="120" actId="478"/>
          <ac:spMkLst>
            <pc:docMk/>
            <pc:sldMk cId="2720491299" sldId="278"/>
            <ac:spMk id="58" creationId="{88134E8C-4303-4D21-9C92-A0DE4760FB14}"/>
          </ac:spMkLst>
        </pc:spChg>
        <pc:spChg chg="del topLvl">
          <ac:chgData name="audrey Bu..." userId="2be9adc65c227d11" providerId="LiveId" clId="{D7989D21-DF6D-4C35-8431-803355903570}" dt="2020-07-28T08:02:04.387" v="121" actId="478"/>
          <ac:spMkLst>
            <pc:docMk/>
            <pc:sldMk cId="2720491299" sldId="278"/>
            <ac:spMk id="59" creationId="{374099A2-4E82-4F94-8863-2DC4E68DE5A4}"/>
          </ac:spMkLst>
        </pc:spChg>
        <pc:spChg chg="del">
          <ac:chgData name="audrey Bu..." userId="2be9adc65c227d11" providerId="LiveId" clId="{D7989D21-DF6D-4C35-8431-803355903570}" dt="2020-07-28T08:02:33.637" v="147" actId="478"/>
          <ac:spMkLst>
            <pc:docMk/>
            <pc:sldMk cId="2720491299" sldId="278"/>
            <ac:spMk id="60" creationId="{4159BB5E-A78C-4113-9B5A-D5116BFF2E8F}"/>
          </ac:spMkLst>
        </pc:spChg>
        <pc:spChg chg="del">
          <ac:chgData name="audrey Bu..." userId="2be9adc65c227d11" providerId="LiveId" clId="{D7989D21-DF6D-4C35-8431-803355903570}" dt="2020-07-28T08:02:15.385" v="130" actId="478"/>
          <ac:spMkLst>
            <pc:docMk/>
            <pc:sldMk cId="2720491299" sldId="278"/>
            <ac:spMk id="61" creationId="{92083A12-CB6D-4A58-BC61-259FC3954B17}"/>
          </ac:spMkLst>
        </pc:spChg>
        <pc:spChg chg="del">
          <ac:chgData name="audrey Bu..." userId="2be9adc65c227d11" providerId="LiveId" clId="{D7989D21-DF6D-4C35-8431-803355903570}" dt="2020-07-28T08:02:20.141" v="134" actId="478"/>
          <ac:spMkLst>
            <pc:docMk/>
            <pc:sldMk cId="2720491299" sldId="278"/>
            <ac:spMk id="62" creationId="{A248A024-9C25-468A-B6D5-51E9688FF80E}"/>
          </ac:spMkLst>
        </pc:spChg>
        <pc:spChg chg="del">
          <ac:chgData name="audrey Bu..." userId="2be9adc65c227d11" providerId="LiveId" clId="{D7989D21-DF6D-4C35-8431-803355903570}" dt="2020-07-28T08:02:24.328" v="138" actId="478"/>
          <ac:spMkLst>
            <pc:docMk/>
            <pc:sldMk cId="2720491299" sldId="278"/>
            <ac:spMk id="63" creationId="{95F551B3-AB5C-4330-A426-EA084A481E45}"/>
          </ac:spMkLst>
        </pc:spChg>
        <pc:spChg chg="del">
          <ac:chgData name="audrey Bu..." userId="2be9adc65c227d11" providerId="LiveId" clId="{D7989D21-DF6D-4C35-8431-803355903570}" dt="2020-07-28T08:02:26.873" v="141" actId="478"/>
          <ac:spMkLst>
            <pc:docMk/>
            <pc:sldMk cId="2720491299" sldId="278"/>
            <ac:spMk id="64" creationId="{6ABB919A-0A61-45AD-90BB-9C38B83844DE}"/>
          </ac:spMkLst>
        </pc:spChg>
        <pc:spChg chg="del">
          <ac:chgData name="audrey Bu..." userId="2be9adc65c227d11" providerId="LiveId" clId="{D7989D21-DF6D-4C35-8431-803355903570}" dt="2020-07-28T08:02:30.685" v="144" actId="478"/>
          <ac:spMkLst>
            <pc:docMk/>
            <pc:sldMk cId="2720491299" sldId="278"/>
            <ac:spMk id="65" creationId="{41A3AA89-9F6F-499A-B5E2-56B22A978194}"/>
          </ac:spMkLst>
        </pc:spChg>
        <pc:spChg chg="del mod">
          <ac:chgData name="audrey Bu..." userId="2be9adc65c227d11" providerId="LiveId" clId="{D7989D21-DF6D-4C35-8431-803355903570}" dt="2020-07-28T08:02:19.477" v="133" actId="478"/>
          <ac:spMkLst>
            <pc:docMk/>
            <pc:sldMk cId="2720491299" sldId="278"/>
            <ac:spMk id="67" creationId="{13E1BE36-1AE4-4EDA-8A43-B80699E94800}"/>
          </ac:spMkLst>
        </pc:spChg>
        <pc:spChg chg="del">
          <ac:chgData name="audrey Bu..." userId="2be9adc65c227d11" providerId="LiveId" clId="{D7989D21-DF6D-4C35-8431-803355903570}" dt="2020-07-28T08:02:23.441" v="137" actId="478"/>
          <ac:spMkLst>
            <pc:docMk/>
            <pc:sldMk cId="2720491299" sldId="278"/>
            <ac:spMk id="68" creationId="{D1555AEC-7171-4A7B-9A52-68A082D9842B}"/>
          </ac:spMkLst>
        </pc:spChg>
        <pc:spChg chg="del mod">
          <ac:chgData name="audrey Bu..." userId="2be9adc65c227d11" providerId="LiveId" clId="{D7989D21-DF6D-4C35-8431-803355903570}" dt="2020-07-28T08:02:26.016" v="140" actId="478"/>
          <ac:spMkLst>
            <pc:docMk/>
            <pc:sldMk cId="2720491299" sldId="278"/>
            <ac:spMk id="69" creationId="{487B7808-FD4F-40D8-9A92-A6EA5D2EBF64}"/>
          </ac:spMkLst>
        </pc:spChg>
        <pc:spChg chg="del">
          <ac:chgData name="audrey Bu..." userId="2be9adc65c227d11" providerId="LiveId" clId="{D7989D21-DF6D-4C35-8431-803355903570}" dt="2020-07-28T08:02:29.728" v="143" actId="478"/>
          <ac:spMkLst>
            <pc:docMk/>
            <pc:sldMk cId="2720491299" sldId="278"/>
            <ac:spMk id="70" creationId="{6770C5F3-ACEA-4153-BEB5-2DC037D10E03}"/>
          </ac:spMkLst>
        </pc:spChg>
        <pc:spChg chg="del">
          <ac:chgData name="audrey Bu..." userId="2be9adc65c227d11" providerId="LiveId" clId="{D7989D21-DF6D-4C35-8431-803355903570}" dt="2020-07-28T08:02:32.700" v="146" actId="478"/>
          <ac:spMkLst>
            <pc:docMk/>
            <pc:sldMk cId="2720491299" sldId="278"/>
            <ac:spMk id="71" creationId="{EEB322B7-CA7D-44BD-8873-95DC32A81AB4}"/>
          </ac:spMkLst>
        </pc:spChg>
        <pc:spChg chg="del">
          <ac:chgData name="audrey Bu..." userId="2be9adc65c227d11" providerId="LiveId" clId="{D7989D21-DF6D-4C35-8431-803355903570}" dt="2020-07-28T08:02:17.490" v="131" actId="478"/>
          <ac:spMkLst>
            <pc:docMk/>
            <pc:sldMk cId="2720491299" sldId="278"/>
            <ac:spMk id="72" creationId="{13CB475A-3318-46B8-8071-BC6C45C6B38F}"/>
          </ac:spMkLst>
        </pc:spChg>
        <pc:spChg chg="del">
          <ac:chgData name="audrey Bu..." userId="2be9adc65c227d11" providerId="LiveId" clId="{D7989D21-DF6D-4C35-8431-803355903570}" dt="2020-07-28T08:02:22.733" v="136" actId="478"/>
          <ac:spMkLst>
            <pc:docMk/>
            <pc:sldMk cId="2720491299" sldId="278"/>
            <ac:spMk id="73" creationId="{3B98A398-D5F0-48ED-B381-5741B8FE328B}"/>
          </ac:spMkLst>
        </pc:spChg>
        <pc:spChg chg="del">
          <ac:chgData name="audrey Bu..." userId="2be9adc65c227d11" providerId="LiveId" clId="{D7989D21-DF6D-4C35-8431-803355903570}" dt="2020-07-28T08:02:31.716" v="145" actId="478"/>
          <ac:spMkLst>
            <pc:docMk/>
            <pc:sldMk cId="2720491299" sldId="278"/>
            <ac:spMk id="74" creationId="{CC1C4E75-1493-431C-AD3F-2F5E227FD8F0}"/>
          </ac:spMkLst>
        </pc:spChg>
        <pc:spChg chg="del">
          <ac:chgData name="audrey Bu..." userId="2be9adc65c227d11" providerId="LiveId" clId="{D7989D21-DF6D-4C35-8431-803355903570}" dt="2020-07-28T08:02:21.577" v="135" actId="478"/>
          <ac:spMkLst>
            <pc:docMk/>
            <pc:sldMk cId="2720491299" sldId="278"/>
            <ac:spMk id="75" creationId="{1A5B92C0-C9D4-4D69-9E80-0D6BFB2FFE8A}"/>
          </ac:spMkLst>
        </pc:spChg>
        <pc:spChg chg="del">
          <ac:chgData name="audrey Bu..." userId="2be9adc65c227d11" providerId="LiveId" clId="{D7989D21-DF6D-4C35-8431-803355903570}" dt="2020-07-28T08:02:27.916" v="142" actId="478"/>
          <ac:spMkLst>
            <pc:docMk/>
            <pc:sldMk cId="2720491299" sldId="278"/>
            <ac:spMk id="76" creationId="{545B327E-0AF0-4599-92D9-2826FD1A64FE}"/>
          </ac:spMkLst>
        </pc:spChg>
        <pc:spChg chg="del">
          <ac:chgData name="audrey Bu..." userId="2be9adc65c227d11" providerId="LiveId" clId="{D7989D21-DF6D-4C35-8431-803355903570}" dt="2020-07-28T08:02:34.660" v="148" actId="478"/>
          <ac:spMkLst>
            <pc:docMk/>
            <pc:sldMk cId="2720491299" sldId="278"/>
            <ac:spMk id="77" creationId="{FF632457-BFA9-4335-881A-1AB0F53195FB}"/>
          </ac:spMkLst>
        </pc:spChg>
        <pc:spChg chg="del mod topLvl">
          <ac:chgData name="audrey Bu..." userId="2be9adc65c227d11" providerId="LiveId" clId="{D7989D21-DF6D-4C35-8431-803355903570}" dt="2020-07-28T08:02:08.087" v="125" actId="478"/>
          <ac:spMkLst>
            <pc:docMk/>
            <pc:sldMk cId="2720491299" sldId="278"/>
            <ac:spMk id="80" creationId="{913696AB-3E2F-41EF-A4D9-FBF038544D83}"/>
          </ac:spMkLst>
        </pc:spChg>
        <pc:spChg chg="del topLvl">
          <ac:chgData name="audrey Bu..." userId="2be9adc65c227d11" providerId="LiveId" clId="{D7989D21-DF6D-4C35-8431-803355903570}" dt="2020-07-28T08:02:09.797" v="126" actId="478"/>
          <ac:spMkLst>
            <pc:docMk/>
            <pc:sldMk cId="2720491299" sldId="278"/>
            <ac:spMk id="81" creationId="{8625B750-34BE-41D3-93AF-BCA2E48BC4A7}"/>
          </ac:spMkLst>
        </pc:spChg>
        <pc:spChg chg="del topLvl">
          <ac:chgData name="audrey Bu..." userId="2be9adc65c227d11" providerId="LiveId" clId="{D7989D21-DF6D-4C35-8431-803355903570}" dt="2020-07-28T08:02:12.326" v="128" actId="478"/>
          <ac:spMkLst>
            <pc:docMk/>
            <pc:sldMk cId="2720491299" sldId="278"/>
            <ac:spMk id="84" creationId="{1D3FA756-5613-41B0-AA38-DE134BC1B842}"/>
          </ac:spMkLst>
        </pc:spChg>
        <pc:spChg chg="del topLvl">
          <ac:chgData name="audrey Bu..." userId="2be9adc65c227d11" providerId="LiveId" clId="{D7989D21-DF6D-4C35-8431-803355903570}" dt="2020-07-28T08:02:13.774" v="129" actId="478"/>
          <ac:spMkLst>
            <pc:docMk/>
            <pc:sldMk cId="2720491299" sldId="278"/>
            <ac:spMk id="85" creationId="{8292BC80-3E3F-4CDE-88F4-6FBC38C66A7E}"/>
          </ac:spMkLst>
        </pc:spChg>
        <pc:spChg chg="del topLvl">
          <ac:chgData name="audrey Bu..." userId="2be9adc65c227d11" providerId="LiveId" clId="{D7989D21-DF6D-4C35-8431-803355903570}" dt="2020-07-28T08:02:47.391" v="159" actId="478"/>
          <ac:spMkLst>
            <pc:docMk/>
            <pc:sldMk cId="2720491299" sldId="278"/>
            <ac:spMk id="88" creationId="{85871F69-04FB-4C17-A763-E5E9DF0FE4CC}"/>
          </ac:spMkLst>
        </pc:spChg>
        <pc:spChg chg="del mod topLvl">
          <ac:chgData name="audrey Bu..." userId="2be9adc65c227d11" providerId="LiveId" clId="{D7989D21-DF6D-4C35-8431-803355903570}" dt="2020-07-28T08:02:49.320" v="161" actId="478"/>
          <ac:spMkLst>
            <pc:docMk/>
            <pc:sldMk cId="2720491299" sldId="278"/>
            <ac:spMk id="89" creationId="{794BEC30-6E54-49AD-ADAB-90466BA58952}"/>
          </ac:spMkLst>
        </pc:spChg>
        <pc:spChg chg="del mod topLvl">
          <ac:chgData name="audrey Bu..." userId="2be9adc65c227d11" providerId="LiveId" clId="{D7989D21-DF6D-4C35-8431-803355903570}" dt="2020-07-28T08:02:41.103" v="155" actId="478"/>
          <ac:spMkLst>
            <pc:docMk/>
            <pc:sldMk cId="2720491299" sldId="278"/>
            <ac:spMk id="92" creationId="{E7F85627-00CD-4460-8083-8B28310BD69A}"/>
          </ac:spMkLst>
        </pc:spChg>
        <pc:spChg chg="del mod topLvl">
          <ac:chgData name="audrey Bu..." userId="2be9adc65c227d11" providerId="LiveId" clId="{D7989D21-DF6D-4C35-8431-803355903570}" dt="2020-07-28T08:02:45.024" v="157" actId="478"/>
          <ac:spMkLst>
            <pc:docMk/>
            <pc:sldMk cId="2720491299" sldId="278"/>
            <ac:spMk id="93" creationId="{8E22CCAE-F3B3-45C0-AECF-5D98011A31C3}"/>
          </ac:spMkLst>
        </pc:spChg>
        <pc:spChg chg="del mod topLvl">
          <ac:chgData name="audrey Bu..." userId="2be9adc65c227d11" providerId="LiveId" clId="{D7989D21-DF6D-4C35-8431-803355903570}" dt="2020-07-28T08:02:36.924" v="151" actId="478"/>
          <ac:spMkLst>
            <pc:docMk/>
            <pc:sldMk cId="2720491299" sldId="278"/>
            <ac:spMk id="96" creationId="{269FDB80-6030-4501-82B2-2E214F8F104C}"/>
          </ac:spMkLst>
        </pc:spChg>
        <pc:spChg chg="del topLvl">
          <ac:chgData name="audrey Bu..." userId="2be9adc65c227d11" providerId="LiveId" clId="{D7989D21-DF6D-4C35-8431-803355903570}" dt="2020-07-28T08:02:38.456" v="152" actId="478"/>
          <ac:spMkLst>
            <pc:docMk/>
            <pc:sldMk cId="2720491299" sldId="278"/>
            <ac:spMk id="97" creationId="{F171554F-75AC-44AB-867A-CE65FD2E71B8}"/>
          </ac:spMkLst>
        </pc:spChg>
        <pc:spChg chg="del">
          <ac:chgData name="audrey Bu..." userId="2be9adc65c227d11" providerId="LiveId" clId="{D7989D21-DF6D-4C35-8431-803355903570}" dt="2020-07-28T08:02:46.187" v="158" actId="478"/>
          <ac:spMkLst>
            <pc:docMk/>
            <pc:sldMk cId="2720491299" sldId="278"/>
            <ac:spMk id="98" creationId="{F530973C-2E9F-49AE-B46E-C5B1139E205E}"/>
          </ac:spMkLst>
        </pc:spChg>
        <pc:spChg chg="del">
          <ac:chgData name="audrey Bu..." userId="2be9adc65c227d11" providerId="LiveId" clId="{D7989D21-DF6D-4C35-8431-803355903570}" dt="2020-07-28T08:02:05.471" v="122" actId="478"/>
          <ac:spMkLst>
            <pc:docMk/>
            <pc:sldMk cId="2720491299" sldId="278"/>
            <ac:spMk id="99" creationId="{A241B07F-6C24-4AB0-947B-86EBCB8D3E63}"/>
          </ac:spMkLst>
        </pc:spChg>
        <pc:spChg chg="del">
          <ac:chgData name="audrey Bu..." userId="2be9adc65c227d11" providerId="LiveId" clId="{D7989D21-DF6D-4C35-8431-803355903570}" dt="2020-07-28T08:02:06.394" v="123" actId="478"/>
          <ac:spMkLst>
            <pc:docMk/>
            <pc:sldMk cId="2720491299" sldId="278"/>
            <ac:spMk id="100" creationId="{75150AF0-7ED2-428B-982E-9DCAE824BDB0}"/>
          </ac:spMkLst>
        </pc:spChg>
        <pc:spChg chg="del">
          <ac:chgData name="audrey Bu..." userId="2be9adc65c227d11" providerId="LiveId" clId="{D7989D21-DF6D-4C35-8431-803355903570}" dt="2020-07-28T08:02:35.364" v="149" actId="478"/>
          <ac:spMkLst>
            <pc:docMk/>
            <pc:sldMk cId="2720491299" sldId="278"/>
            <ac:spMk id="101" creationId="{9DA84AD9-E210-4B05-9E22-C209E0598152}"/>
          </ac:spMkLst>
        </pc:spChg>
        <pc:spChg chg="del">
          <ac:chgData name="audrey Bu..." userId="2be9adc65c227d11" providerId="LiveId" clId="{D7989D21-DF6D-4C35-8431-803355903570}" dt="2020-07-28T08:02:39.543" v="153" actId="478"/>
          <ac:spMkLst>
            <pc:docMk/>
            <pc:sldMk cId="2720491299" sldId="278"/>
            <ac:spMk id="102" creationId="{B4B6F3BD-1F18-47C2-A276-874839D1B72B}"/>
          </ac:spMkLst>
        </pc:spChg>
        <pc:spChg chg="del">
          <ac:chgData name="audrey Bu..." userId="2be9adc65c227d11" providerId="LiveId" clId="{D7989D21-DF6D-4C35-8431-803355903570}" dt="2020-07-28T08:02:10.913" v="127" actId="478"/>
          <ac:spMkLst>
            <pc:docMk/>
            <pc:sldMk cId="2720491299" sldId="278"/>
            <ac:spMk id="103" creationId="{40D81115-0526-4B30-B7BB-B422C9668F55}"/>
          </ac:spMkLst>
        </pc:spChg>
        <pc:grpChg chg="del">
          <ac:chgData name="audrey Bu..." userId="2be9adc65c227d11" providerId="LiveId" clId="{D7989D21-DF6D-4C35-8431-803355903570}" dt="2020-07-28T08:02:02.634" v="120" actId="478"/>
          <ac:grpSpMkLst>
            <pc:docMk/>
            <pc:sldMk cId="2720491299" sldId="278"/>
            <ac:grpSpMk id="57" creationId="{F4FE6214-FF6D-45AB-B5A6-A4AAAF04123D}"/>
          </ac:grpSpMkLst>
        </pc:grpChg>
        <pc:grpChg chg="del">
          <ac:chgData name="audrey Bu..." userId="2be9adc65c227d11" providerId="LiveId" clId="{D7989D21-DF6D-4C35-8431-803355903570}" dt="2020-07-28T08:02:08.087" v="125" actId="478"/>
          <ac:grpSpMkLst>
            <pc:docMk/>
            <pc:sldMk cId="2720491299" sldId="278"/>
            <ac:grpSpMk id="79" creationId="{11A1A367-463E-4F0A-B68E-7D595D6D8E42}"/>
          </ac:grpSpMkLst>
        </pc:grpChg>
        <pc:grpChg chg="del">
          <ac:chgData name="audrey Bu..." userId="2be9adc65c227d11" providerId="LiveId" clId="{D7989D21-DF6D-4C35-8431-803355903570}" dt="2020-07-28T08:02:12.326" v="128" actId="478"/>
          <ac:grpSpMkLst>
            <pc:docMk/>
            <pc:sldMk cId="2720491299" sldId="278"/>
            <ac:grpSpMk id="83" creationId="{327911AE-B2E3-42CB-A2D0-7E9BCE0B48D1}"/>
          </ac:grpSpMkLst>
        </pc:grpChg>
        <pc:grpChg chg="del">
          <ac:chgData name="audrey Bu..." userId="2be9adc65c227d11" providerId="LiveId" clId="{D7989D21-DF6D-4C35-8431-803355903570}" dt="2020-07-28T08:02:47.391" v="159" actId="478"/>
          <ac:grpSpMkLst>
            <pc:docMk/>
            <pc:sldMk cId="2720491299" sldId="278"/>
            <ac:grpSpMk id="87" creationId="{31FEA6AA-0751-4CBF-B52C-1D61C5FB2509}"/>
          </ac:grpSpMkLst>
        </pc:grpChg>
        <pc:grpChg chg="del">
          <ac:chgData name="audrey Bu..." userId="2be9adc65c227d11" providerId="LiveId" clId="{D7989D21-DF6D-4C35-8431-803355903570}" dt="2020-07-28T08:02:41.103" v="155" actId="478"/>
          <ac:grpSpMkLst>
            <pc:docMk/>
            <pc:sldMk cId="2720491299" sldId="278"/>
            <ac:grpSpMk id="91" creationId="{70544FE1-F19B-4E1A-B23E-59FB16549E20}"/>
          </ac:grpSpMkLst>
        </pc:grpChg>
        <pc:grpChg chg="del">
          <ac:chgData name="audrey Bu..." userId="2be9adc65c227d11" providerId="LiveId" clId="{D7989D21-DF6D-4C35-8431-803355903570}" dt="2020-07-28T08:02:36.924" v="151" actId="478"/>
          <ac:grpSpMkLst>
            <pc:docMk/>
            <pc:sldMk cId="2720491299" sldId="278"/>
            <ac:grpSpMk id="95" creationId="{8FBC6CBD-9ABC-414D-8B29-FBE3FEF9DC57}"/>
          </ac:grpSpMkLst>
        </pc:grpChg>
      </pc:sldChg>
      <pc:sldChg chg="modSp mod ord">
        <pc:chgData name="audrey Bu..." userId="2be9adc65c227d11" providerId="LiveId" clId="{D7989D21-DF6D-4C35-8431-803355903570}" dt="2020-07-28T15:48:22.355" v="632" actId="20577"/>
        <pc:sldMkLst>
          <pc:docMk/>
          <pc:sldMk cId="2922752646" sldId="293"/>
        </pc:sldMkLst>
        <pc:spChg chg="mod">
          <ac:chgData name="audrey Bu..." userId="2be9adc65c227d11" providerId="LiveId" clId="{D7989D21-DF6D-4C35-8431-803355903570}" dt="2020-07-28T15:48:22.355" v="632" actId="20577"/>
          <ac:spMkLst>
            <pc:docMk/>
            <pc:sldMk cId="2922752646" sldId="293"/>
            <ac:spMk id="13" creationId="{5E82544C-5535-455B-9961-FD87736E60CD}"/>
          </ac:spMkLst>
        </pc:spChg>
      </pc:sldChg>
      <pc:sldChg chg="modSp mod">
        <pc:chgData name="audrey Bu..." userId="2be9adc65c227d11" providerId="LiveId" clId="{D7989D21-DF6D-4C35-8431-803355903570}" dt="2020-07-28T11:52:43.722" v="509" actId="20577"/>
        <pc:sldMkLst>
          <pc:docMk/>
          <pc:sldMk cId="4078693176" sldId="318"/>
        </pc:sldMkLst>
        <pc:spChg chg="mod">
          <ac:chgData name="audrey Bu..." userId="2be9adc65c227d11" providerId="LiveId" clId="{D7989D21-DF6D-4C35-8431-803355903570}" dt="2020-07-28T11:05:44.072" v="500" actId="2"/>
          <ac:spMkLst>
            <pc:docMk/>
            <pc:sldMk cId="4078693176" sldId="318"/>
            <ac:spMk id="4" creationId="{AAAAAD01-9F91-4973-BE0D-123A9592116C}"/>
          </ac:spMkLst>
        </pc:spChg>
        <pc:spChg chg="mod">
          <ac:chgData name="audrey Bu..." userId="2be9adc65c227d11" providerId="LiveId" clId="{D7989D21-DF6D-4C35-8431-803355903570}" dt="2020-07-28T11:52:43.722" v="509" actId="20577"/>
          <ac:spMkLst>
            <pc:docMk/>
            <pc:sldMk cId="4078693176" sldId="318"/>
            <ac:spMk id="13" creationId="{A7547E4F-5C76-4D91-B003-02F9BB5160BF}"/>
          </ac:spMkLst>
        </pc:spChg>
      </pc:sldChg>
      <pc:sldChg chg="delSp modSp add mod ord">
        <pc:chgData name="audrey Bu..." userId="2be9adc65c227d11" providerId="LiveId" clId="{D7989D21-DF6D-4C35-8431-803355903570}" dt="2020-07-28T11:05:26.672" v="494" actId="2"/>
        <pc:sldMkLst>
          <pc:docMk/>
          <pc:sldMk cId="3992559946" sldId="320"/>
        </pc:sldMkLst>
        <pc:spChg chg="del">
          <ac:chgData name="audrey Bu..." userId="2be9adc65c227d11" providerId="LiveId" clId="{D7989D21-DF6D-4C35-8431-803355903570}" dt="2020-07-28T07:58:54.574" v="48" actId="478"/>
          <ac:spMkLst>
            <pc:docMk/>
            <pc:sldMk cId="3992559946" sldId="320"/>
            <ac:spMk id="9" creationId="{5BC07BF4-ECA8-4EA5-8F22-1CD0DF00DF2D}"/>
          </ac:spMkLst>
        </pc:spChg>
        <pc:spChg chg="mod">
          <ac:chgData name="audrey Bu..." userId="2be9adc65c227d11" providerId="LiveId" clId="{D7989D21-DF6D-4C35-8431-803355903570}" dt="2020-07-28T11:05:26.672" v="494" actId="2"/>
          <ac:spMkLst>
            <pc:docMk/>
            <pc:sldMk cId="3992559946" sldId="320"/>
            <ac:spMk id="11" creationId="{DC9ED435-36B6-4A02-9285-0CCAF4E39CA9}"/>
          </ac:spMkLst>
        </pc:spChg>
        <pc:grpChg chg="del">
          <ac:chgData name="audrey Bu..." userId="2be9adc65c227d11" providerId="LiveId" clId="{D7989D21-DF6D-4C35-8431-803355903570}" dt="2020-07-28T07:58:57.990" v="49" actId="478"/>
          <ac:grpSpMkLst>
            <pc:docMk/>
            <pc:sldMk cId="3992559946" sldId="320"/>
            <ac:grpSpMk id="8" creationId="{7C40C826-8425-4C3A-BF46-D341DF5C908A}"/>
          </ac:grpSpMkLst>
        </pc:grpChg>
      </pc:sldChg>
      <pc:sldChg chg="add del">
        <pc:chgData name="audrey Bu..." userId="2be9adc65c227d11" providerId="LiveId" clId="{D7989D21-DF6D-4C35-8431-803355903570}" dt="2020-07-28T11:11:02.354" v="502" actId="2696"/>
        <pc:sldMkLst>
          <pc:docMk/>
          <pc:sldMk cId="3349524873" sldId="321"/>
        </pc:sldMkLst>
      </pc:sldChg>
      <pc:sldChg chg="addSp delSp modSp add del mod">
        <pc:chgData name="audrey Bu..." userId="2be9adc65c227d11" providerId="LiveId" clId="{D7989D21-DF6D-4C35-8431-803355903570}" dt="2020-07-28T09:47:10.293" v="312" actId="2696"/>
        <pc:sldMkLst>
          <pc:docMk/>
          <pc:sldMk cId="2354038527" sldId="322"/>
        </pc:sldMkLst>
        <pc:spChg chg="mod">
          <ac:chgData name="audrey Bu..." userId="2be9adc65c227d11" providerId="LiveId" clId="{D7989D21-DF6D-4C35-8431-803355903570}" dt="2020-07-28T09:33:54.259" v="248" actId="20577"/>
          <ac:spMkLst>
            <pc:docMk/>
            <pc:sldMk cId="2354038527" sldId="322"/>
            <ac:spMk id="2" creationId="{206381AD-4C2B-4745-99B1-0BBCE6131A71}"/>
          </ac:spMkLst>
        </pc:spChg>
        <pc:spChg chg="del">
          <ac:chgData name="audrey Bu..." userId="2be9adc65c227d11" providerId="LiveId" clId="{D7989D21-DF6D-4C35-8431-803355903570}" dt="2020-07-28T09:28:20.365" v="228" actId="478"/>
          <ac:spMkLst>
            <pc:docMk/>
            <pc:sldMk cId="2354038527" sldId="322"/>
            <ac:spMk id="3" creationId="{A8526D13-65BA-4E96-8E8C-53EF603C6F36}"/>
          </ac:spMkLst>
        </pc:spChg>
        <pc:spChg chg="del">
          <ac:chgData name="audrey Bu..." userId="2be9adc65c227d11" providerId="LiveId" clId="{D7989D21-DF6D-4C35-8431-803355903570}" dt="2020-07-28T09:28:18.612" v="227" actId="478"/>
          <ac:spMkLst>
            <pc:docMk/>
            <pc:sldMk cId="2354038527" sldId="322"/>
            <ac:spMk id="5" creationId="{DE993427-B6AB-4739-B56B-A0945C0A3D40}"/>
          </ac:spMkLst>
        </pc:spChg>
        <pc:spChg chg="del">
          <ac:chgData name="audrey Bu..." userId="2be9adc65c227d11" providerId="LiveId" clId="{D7989D21-DF6D-4C35-8431-803355903570}" dt="2020-07-28T09:28:17.029" v="226" actId="478"/>
          <ac:spMkLst>
            <pc:docMk/>
            <pc:sldMk cId="2354038527" sldId="322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9:24.569" v="244" actId="20577"/>
          <ac:spMkLst>
            <pc:docMk/>
            <pc:sldMk cId="2354038527" sldId="322"/>
            <ac:spMk id="8" creationId="{8F4F5E40-A259-4661-8B53-B8E0792B64B9}"/>
          </ac:spMkLst>
        </pc:spChg>
        <pc:spChg chg="del">
          <ac:chgData name="audrey Bu..." userId="2be9adc65c227d11" providerId="LiveId" clId="{D7989D21-DF6D-4C35-8431-803355903570}" dt="2020-07-28T09:28:22.944" v="229" actId="478"/>
          <ac:spMkLst>
            <pc:docMk/>
            <pc:sldMk cId="2354038527" sldId="322"/>
            <ac:spMk id="9" creationId="{EA23BD12-86F6-4C56-A71E-0B62DD6890CD}"/>
          </ac:spMkLst>
        </pc:spChg>
        <pc:picChg chg="add mod">
          <ac:chgData name="audrey Bu..." userId="2be9adc65c227d11" providerId="LiveId" clId="{D7989D21-DF6D-4C35-8431-803355903570}" dt="2020-07-28T09:28:41.916" v="232" actId="1076"/>
          <ac:picMkLst>
            <pc:docMk/>
            <pc:sldMk cId="2354038527" sldId="322"/>
            <ac:picMk id="6" creationId="{CB97E565-AC09-4BD4-9A2A-3E7E802A4C3E}"/>
          </ac:picMkLst>
        </pc:picChg>
      </pc:sldChg>
      <pc:sldChg chg="addSp delSp modSp add mod">
        <pc:chgData name="audrey Bu..." userId="2be9adc65c227d11" providerId="LiveId" clId="{D7989D21-DF6D-4C35-8431-803355903570}" dt="2020-07-28T11:05:28.931" v="496" actId="2"/>
        <pc:sldMkLst>
          <pc:docMk/>
          <pc:sldMk cId="4158451129" sldId="323"/>
        </pc:sldMkLst>
        <pc:spChg chg="mod">
          <ac:chgData name="audrey Bu..." userId="2be9adc65c227d11" providerId="LiveId" clId="{D7989D21-DF6D-4C35-8431-803355903570}" dt="2020-07-28T11:05:28.931" v="496" actId="2"/>
          <ac:spMkLst>
            <pc:docMk/>
            <pc:sldMk cId="4158451129" sldId="323"/>
            <ac:spMk id="2" creationId="{206381AD-4C2B-4745-99B1-0BBCE6131A71}"/>
          </ac:spMkLst>
        </pc:spChg>
        <pc:spChg chg="mod">
          <ac:chgData name="audrey Bu..." userId="2be9adc65c227d11" providerId="LiveId" clId="{D7989D21-DF6D-4C35-8431-803355903570}" dt="2020-07-28T10:45:42.913" v="345" actId="20577"/>
          <ac:spMkLst>
            <pc:docMk/>
            <pc:sldMk cId="4158451129" sldId="323"/>
            <ac:spMk id="8" creationId="{8F4F5E40-A259-4661-8B53-B8E0792B64B9}"/>
          </ac:spMkLst>
        </pc:spChg>
        <pc:picChg chg="add mod">
          <ac:chgData name="audrey Bu..." userId="2be9adc65c227d11" providerId="LiveId" clId="{D7989D21-DF6D-4C35-8431-803355903570}" dt="2020-07-28T10:56:33.821" v="367" actId="1076"/>
          <ac:picMkLst>
            <pc:docMk/>
            <pc:sldMk cId="4158451129" sldId="323"/>
            <ac:picMk id="4" creationId="{9A6449D4-4826-4680-934D-66F18CB6FC7B}"/>
          </ac:picMkLst>
        </pc:picChg>
        <pc:picChg chg="del">
          <ac:chgData name="audrey Bu..." userId="2be9adc65c227d11" providerId="LiveId" clId="{D7989D21-DF6D-4C35-8431-803355903570}" dt="2020-07-28T09:40:48.525" v="311" actId="478"/>
          <ac:picMkLst>
            <pc:docMk/>
            <pc:sldMk cId="4158451129" sldId="323"/>
            <ac:picMk id="6" creationId="{CB97E565-AC09-4BD4-9A2A-3E7E802A4C3E}"/>
          </ac:picMkLst>
        </pc:picChg>
        <pc:picChg chg="add del mod">
          <ac:chgData name="audrey Bu..." userId="2be9adc65c227d11" providerId="LiveId" clId="{D7989D21-DF6D-4C35-8431-803355903570}" dt="2020-07-28T10:49:08.081" v="349" actId="22"/>
          <ac:picMkLst>
            <pc:docMk/>
            <pc:sldMk cId="4158451129" sldId="323"/>
            <ac:picMk id="7" creationId="{8E20CAD8-5D53-4DA0-967E-68B071B53851}"/>
          </ac:picMkLst>
        </pc:picChg>
        <pc:picChg chg="add del mod">
          <ac:chgData name="audrey Bu..." userId="2be9adc65c227d11" providerId="LiveId" clId="{D7989D21-DF6D-4C35-8431-803355903570}" dt="2020-07-28T10:49:56.072" v="353" actId="22"/>
          <ac:picMkLst>
            <pc:docMk/>
            <pc:sldMk cId="4158451129" sldId="323"/>
            <ac:picMk id="10" creationId="{01A639CE-98AF-4927-8AC5-AA445ACC15F7}"/>
          </ac:picMkLst>
        </pc:picChg>
        <pc:picChg chg="add del mod">
          <ac:chgData name="audrey Bu..." userId="2be9adc65c227d11" providerId="LiveId" clId="{D7989D21-DF6D-4C35-8431-803355903570}" dt="2020-07-28T10:51:44.437" v="358" actId="478"/>
          <ac:picMkLst>
            <pc:docMk/>
            <pc:sldMk cId="4158451129" sldId="323"/>
            <ac:picMk id="12" creationId="{5EFA06AD-9599-48BB-A43B-5D8B5B5926D9}"/>
          </ac:picMkLst>
        </pc:picChg>
        <pc:picChg chg="add mod">
          <ac:chgData name="audrey Bu..." userId="2be9adc65c227d11" providerId="LiveId" clId="{D7989D21-DF6D-4C35-8431-803355903570}" dt="2020-07-28T10:56:25.288" v="365" actId="1076"/>
          <ac:picMkLst>
            <pc:docMk/>
            <pc:sldMk cId="4158451129" sldId="323"/>
            <ac:picMk id="14" creationId="{8FD898F9-60F1-4E56-8FCF-29FF7CDCBA97}"/>
          </ac:picMkLst>
        </pc:picChg>
      </pc:sldChg>
      <pc:sldChg chg="modSp add mod ord">
        <pc:chgData name="audrey Bu..." userId="2be9adc65c227d11" providerId="LiveId" clId="{D7989D21-DF6D-4C35-8431-803355903570}" dt="2020-07-28T11:05:30.847" v="499" actId="2"/>
        <pc:sldMkLst>
          <pc:docMk/>
          <pc:sldMk cId="400316565" sldId="324"/>
        </pc:sldMkLst>
        <pc:spChg chg="mod">
          <ac:chgData name="audrey Bu..." userId="2be9adc65c227d11" providerId="LiveId" clId="{D7989D21-DF6D-4C35-8431-803355903570}" dt="2020-07-28T11:05:30.847" v="499" actId="2"/>
          <ac:spMkLst>
            <pc:docMk/>
            <pc:sldMk cId="400316565" sldId="324"/>
            <ac:spMk id="11" creationId="{DC9ED435-36B6-4A02-9285-0CCAF4E39CA9}"/>
          </ac:spMkLst>
        </pc:spChg>
      </pc:sldChg>
      <pc:sldChg chg="add">
        <pc:chgData name="audrey Bu..." userId="2be9adc65c227d11" providerId="LiveId" clId="{D7989D21-DF6D-4C35-8431-803355903570}" dt="2020-07-28T11:10:55.589" v="501"/>
        <pc:sldMkLst>
          <pc:docMk/>
          <pc:sldMk cId="4040668059" sldId="325"/>
        </pc:sldMkLst>
      </pc:sldChg>
      <pc:sldChg chg="addSp delSp modSp add mod ord">
        <pc:chgData name="audrey Bu..." userId="2be9adc65c227d11" providerId="LiveId" clId="{D7989D21-DF6D-4C35-8431-803355903570}" dt="2020-07-28T13:55:13.819" v="620" actId="14100"/>
        <pc:sldMkLst>
          <pc:docMk/>
          <pc:sldMk cId="3575994022" sldId="326"/>
        </pc:sldMkLst>
        <pc:spChg chg="mod">
          <ac:chgData name="audrey Bu..." userId="2be9adc65c227d11" providerId="LiveId" clId="{D7989D21-DF6D-4C35-8431-803355903570}" dt="2020-07-28T12:59:16.856" v="552" actId="20577"/>
          <ac:spMkLst>
            <pc:docMk/>
            <pc:sldMk cId="3575994022" sldId="326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13:22:35.477" v="605" actId="14100"/>
          <ac:spMkLst>
            <pc:docMk/>
            <pc:sldMk cId="3575994022" sldId="326"/>
            <ac:spMk id="3" creationId="{067E1DD0-08B2-4423-8931-1C671268B169}"/>
          </ac:spMkLst>
        </pc:spChg>
        <pc:spChg chg="del mod">
          <ac:chgData name="audrey Bu..." userId="2be9adc65c227d11" providerId="LiveId" clId="{D7989D21-DF6D-4C35-8431-803355903570}" dt="2020-07-28T13:15:48.625" v="563"/>
          <ac:spMkLst>
            <pc:docMk/>
            <pc:sldMk cId="3575994022" sldId="326"/>
            <ac:spMk id="8" creationId="{8F4F5E40-A259-4661-8B53-B8E0792B64B9}"/>
          </ac:spMkLst>
        </pc:spChg>
        <pc:picChg chg="del">
          <ac:chgData name="audrey Bu..." userId="2be9adc65c227d11" providerId="LiveId" clId="{D7989D21-DF6D-4C35-8431-803355903570}" dt="2020-07-28T11:12:32.544" v="506" actId="478"/>
          <ac:picMkLst>
            <pc:docMk/>
            <pc:sldMk cId="3575994022" sldId="326"/>
            <ac:picMk id="4" creationId="{9A6449D4-4826-4680-934D-66F18CB6FC7B}"/>
          </ac:picMkLst>
        </pc:picChg>
        <pc:picChg chg="add del mod">
          <ac:chgData name="audrey Bu..." userId="2be9adc65c227d11" providerId="LiveId" clId="{D7989D21-DF6D-4C35-8431-803355903570}" dt="2020-07-28T13:46:41.027" v="609" actId="22"/>
          <ac:picMkLst>
            <pc:docMk/>
            <pc:sldMk cId="3575994022" sldId="326"/>
            <ac:picMk id="6" creationId="{EA8F4E90-04D6-4B93-B52D-96FFA93E9036}"/>
          </ac:picMkLst>
        </pc:picChg>
        <pc:picChg chg="add mod">
          <ac:chgData name="audrey Bu..." userId="2be9adc65c227d11" providerId="LiveId" clId="{D7989D21-DF6D-4C35-8431-803355903570}" dt="2020-07-28T13:48:16.490" v="614" actId="1076"/>
          <ac:picMkLst>
            <pc:docMk/>
            <pc:sldMk cId="3575994022" sldId="326"/>
            <ac:picMk id="9" creationId="{C5A40C0E-C481-4937-9FFA-97CBB68344E3}"/>
          </ac:picMkLst>
        </pc:picChg>
        <pc:picChg chg="add mod">
          <ac:chgData name="audrey Bu..." userId="2be9adc65c227d11" providerId="LiveId" clId="{D7989D21-DF6D-4C35-8431-803355903570}" dt="2020-07-28T13:55:13.819" v="620" actId="14100"/>
          <ac:picMkLst>
            <pc:docMk/>
            <pc:sldMk cId="3575994022" sldId="326"/>
            <ac:picMk id="11" creationId="{08627239-3452-4974-B7FF-8A0D9A594493}"/>
          </ac:picMkLst>
        </pc:picChg>
        <pc:picChg chg="del">
          <ac:chgData name="audrey Bu..." userId="2be9adc65c227d11" providerId="LiveId" clId="{D7989D21-DF6D-4C35-8431-803355903570}" dt="2020-07-28T11:12:34.840" v="507" actId="478"/>
          <ac:picMkLst>
            <pc:docMk/>
            <pc:sldMk cId="3575994022" sldId="326"/>
            <ac:picMk id="14" creationId="{8FD898F9-60F1-4E56-8FCF-29FF7CDCBA97}"/>
          </ac:picMkLst>
        </pc:picChg>
      </pc:sldChg>
      <pc:sldChg chg="add">
        <pc:chgData name="audrey Bu..." userId="2be9adc65c227d11" providerId="LiveId" clId="{D7989D21-DF6D-4C35-8431-803355903570}" dt="2020-07-28T12:07:41.581" v="514"/>
        <pc:sldMkLst>
          <pc:docMk/>
          <pc:sldMk cId="3557693480" sldId="32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19086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accent1"/>
                </a:solidFill>
                <a:cs typeface="Arial" pitchFamily="34" charset="0"/>
              </a:rPr>
              <a:t>A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udrey </a:t>
            </a:r>
            <a:r>
              <a:rPr lang="en-US" altLang="ko-KR" sz="2400" b="1" spc="600" dirty="0">
                <a:solidFill>
                  <a:schemeClr val="accent2"/>
                </a:solidFill>
                <a:cs typeface="Arial" pitchFamily="34" charset="0"/>
              </a:rPr>
              <a:t>B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ucholz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3" y="723682"/>
            <a:ext cx="115490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400" dirty="0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Certification DWWM</a:t>
            </a: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38EA87-33AB-4FE6-A030-2EFE0CAAB41B}"/>
              </a:ext>
            </a:extLst>
          </p:cNvPr>
          <p:cNvSpPr txBox="1">
            <a:spLocks/>
          </p:cNvSpPr>
          <p:nvPr/>
        </p:nvSpPr>
        <p:spPr>
          <a:xfrm>
            <a:off x="412209" y="418004"/>
            <a:ext cx="11367582" cy="66581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IV- </a:t>
            </a:r>
            <a:r>
              <a:rPr lang="en-US" sz="2400" b="1" u="sng" dirty="0" err="1"/>
              <a:t>Réaliser</a:t>
            </a:r>
            <a:r>
              <a:rPr lang="en-US" sz="2400" b="1" u="sng" dirty="0"/>
              <a:t> une interface </a:t>
            </a:r>
            <a:r>
              <a:rPr lang="en-US" sz="2400" b="1" u="sng" dirty="0" err="1"/>
              <a:t>utilisateur</a:t>
            </a:r>
            <a:r>
              <a:rPr lang="en-US" sz="2400" b="1" u="sng" dirty="0"/>
              <a:t> avec une solution de gestion de contenu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3EDEF85-2B91-40F8-9107-161E7291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5" y="1757063"/>
            <a:ext cx="6096000" cy="3302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465B0F-F527-4E57-B24A-B869633300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1858" y="4710645"/>
            <a:ext cx="5092257" cy="1314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5B9D150-C311-4850-B6A2-C392936DF8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50547" y="1757063"/>
            <a:ext cx="2214880" cy="2609850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ADD01D7-09DE-4B77-8EA4-AAB5009B18F0}"/>
              </a:ext>
            </a:extLst>
          </p:cNvPr>
          <p:cNvSpPr txBox="1"/>
          <p:nvPr/>
        </p:nvSpPr>
        <p:spPr>
          <a:xfrm>
            <a:off x="441685" y="1342239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Partie admin: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D0829C-1805-4B05-9362-10B53763EF53}"/>
              </a:ext>
            </a:extLst>
          </p:cNvPr>
          <p:cNvSpPr txBox="1"/>
          <p:nvPr/>
        </p:nvSpPr>
        <p:spPr>
          <a:xfrm>
            <a:off x="8177732" y="1323625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Entité: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C03C23-6479-46ED-96C1-34B1AB1CE277}"/>
              </a:ext>
            </a:extLst>
          </p:cNvPr>
          <p:cNvSpPr txBox="1"/>
          <p:nvPr/>
        </p:nvSpPr>
        <p:spPr>
          <a:xfrm>
            <a:off x="6745488" y="4344096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SwiftMailer</a:t>
            </a:r>
            <a:r>
              <a:rPr lang="fr-FR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47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 la partie Back d’une application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C0EDC9A-19FB-46BE-9BC6-27CE94069D60}"/>
              </a:ext>
            </a:extLst>
          </p:cNvPr>
          <p:cNvSpPr txBox="1">
            <a:spLocks/>
          </p:cNvSpPr>
          <p:nvPr/>
        </p:nvSpPr>
        <p:spPr>
          <a:xfrm>
            <a:off x="412209" y="418004"/>
            <a:ext cx="11367582" cy="66581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V-Créer une base de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7DF64B-A24C-451B-9BC5-4EF51D334646}"/>
              </a:ext>
            </a:extLst>
          </p:cNvPr>
          <p:cNvSpPr txBox="1"/>
          <p:nvPr/>
        </p:nvSpPr>
        <p:spPr>
          <a:xfrm>
            <a:off x="1639097" y="2028299"/>
            <a:ext cx="3475974" cy="83099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dirty="0"/>
              <a:t>Pour créer la base de donnée:</a:t>
            </a:r>
          </a:p>
          <a:p>
            <a:endParaRPr lang="fr-FR" sz="1600" dirty="0"/>
          </a:p>
          <a:p>
            <a:r>
              <a:rPr lang="fr-FR" sz="1600" dirty="0"/>
              <a:t>« </a:t>
            </a:r>
            <a:r>
              <a:rPr lang="fr-FR" sz="1600" dirty="0" err="1"/>
              <a:t>doctrine:database:create</a:t>
            </a:r>
            <a:r>
              <a:rPr lang="fr-FR" sz="1600" dirty="0"/>
              <a:t>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E5E78B-C880-4CF2-9844-473CA64F7701}"/>
              </a:ext>
            </a:extLst>
          </p:cNvPr>
          <p:cNvSpPr txBox="1"/>
          <p:nvPr/>
        </p:nvSpPr>
        <p:spPr>
          <a:xfrm>
            <a:off x="1639097" y="4870529"/>
            <a:ext cx="3475974" cy="1077218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dirty="0"/>
              <a:t>Pour créer les tables on crée des entités:</a:t>
            </a:r>
          </a:p>
          <a:p>
            <a:endParaRPr lang="fr-FR" sz="1600" dirty="0"/>
          </a:p>
          <a:p>
            <a:r>
              <a:rPr lang="fr-FR" sz="1600" dirty="0"/>
              <a:t>« </a:t>
            </a:r>
            <a:r>
              <a:rPr lang="fr-FR" sz="1600" dirty="0" err="1"/>
              <a:t>make:entity</a:t>
            </a:r>
            <a:r>
              <a:rPr lang="fr-FR" sz="1600" dirty="0"/>
              <a:t>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AF1FD8-9879-4292-A7CC-A97307AEC67F}"/>
              </a:ext>
            </a:extLst>
          </p:cNvPr>
          <p:cNvSpPr txBox="1"/>
          <p:nvPr/>
        </p:nvSpPr>
        <p:spPr>
          <a:xfrm>
            <a:off x="6331039" y="3013501"/>
            <a:ext cx="3475974" cy="83099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dirty="0"/>
              <a:t>Puis on effectue la migration:</a:t>
            </a:r>
          </a:p>
          <a:p>
            <a:endParaRPr lang="fr-FR" sz="1600" dirty="0"/>
          </a:p>
          <a:p>
            <a:r>
              <a:rPr lang="fr-FR" sz="1600" dirty="0"/>
              <a:t>« </a:t>
            </a:r>
            <a:r>
              <a:rPr lang="fr-FR" sz="1600" dirty="0" err="1"/>
              <a:t>make:migration</a:t>
            </a:r>
            <a:r>
              <a:rPr lang="fr-FR" sz="1600" dirty="0"/>
              <a:t>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5F2052-D551-43B2-BB8F-A7B3351037E6}"/>
              </a:ext>
            </a:extLst>
          </p:cNvPr>
          <p:cNvSpPr txBox="1"/>
          <p:nvPr/>
        </p:nvSpPr>
        <p:spPr>
          <a:xfrm>
            <a:off x="6331039" y="4331920"/>
            <a:ext cx="3475974" cy="1077218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dirty="0"/>
              <a:t>Enfin on effectue les changements en base de données:</a:t>
            </a:r>
          </a:p>
          <a:p>
            <a:endParaRPr lang="fr-FR" sz="1600" dirty="0"/>
          </a:p>
          <a:p>
            <a:r>
              <a:rPr lang="fr-FR" sz="1600" dirty="0"/>
              <a:t>« </a:t>
            </a:r>
            <a:r>
              <a:rPr lang="fr-FR" sz="1600" dirty="0" err="1"/>
              <a:t>doctrine:migration:migrate</a:t>
            </a:r>
            <a:r>
              <a:rPr lang="fr-FR" sz="1600" dirty="0"/>
              <a:t> »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904233-A18F-4677-83DA-0FB97C5C9C29}"/>
              </a:ext>
            </a:extLst>
          </p:cNvPr>
          <p:cNvSpPr txBox="1"/>
          <p:nvPr/>
        </p:nvSpPr>
        <p:spPr>
          <a:xfrm>
            <a:off x="1639097" y="3350663"/>
            <a:ext cx="3475974" cy="83099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dirty="0"/>
              <a:t>Pour créer la table user:</a:t>
            </a:r>
          </a:p>
          <a:p>
            <a:endParaRPr lang="fr-FR" sz="1600" dirty="0"/>
          </a:p>
          <a:p>
            <a:r>
              <a:rPr lang="fr-FR" sz="1600" dirty="0"/>
              <a:t>« </a:t>
            </a:r>
            <a:r>
              <a:rPr lang="fr-FR" sz="1600" dirty="0" err="1"/>
              <a:t>make:user</a:t>
            </a:r>
            <a:r>
              <a:rPr lang="fr-FR" sz="1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28651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7B7D8E-7D01-4946-AD37-5FE97A7A5732}"/>
              </a:ext>
            </a:extLst>
          </p:cNvPr>
          <p:cNvSpPr txBox="1">
            <a:spLocks/>
          </p:cNvSpPr>
          <p:nvPr/>
        </p:nvSpPr>
        <p:spPr>
          <a:xfrm>
            <a:off x="412209" y="418004"/>
            <a:ext cx="11367582" cy="66581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VI-</a:t>
            </a:r>
            <a:r>
              <a:rPr lang="en-US" sz="2400" b="1" u="sng" dirty="0" err="1"/>
              <a:t>Développer</a:t>
            </a:r>
            <a:r>
              <a:rPr lang="en-US" sz="2400" b="1" u="sng" dirty="0"/>
              <a:t> les </a:t>
            </a:r>
            <a:r>
              <a:rPr lang="en-US" sz="2400" b="1" u="sng" dirty="0" err="1"/>
              <a:t>composants</a:t>
            </a:r>
            <a:r>
              <a:rPr lang="en-US" sz="2400" b="1" u="sng" dirty="0"/>
              <a:t> </a:t>
            </a:r>
            <a:r>
              <a:rPr lang="en-US" sz="2400" b="1" u="sng" dirty="0" err="1"/>
              <a:t>d’accès</a:t>
            </a:r>
            <a:r>
              <a:rPr lang="en-US" sz="2400" b="1" u="sng" dirty="0"/>
              <a:t> aux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F1CBCC-07E5-4FD5-B38A-40ED7FD4428C}"/>
              </a:ext>
            </a:extLst>
          </p:cNvPr>
          <p:cNvSpPr txBox="1"/>
          <p:nvPr/>
        </p:nvSpPr>
        <p:spPr>
          <a:xfrm>
            <a:off x="882556" y="1476747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Sélection des données: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A26386-D6CE-44D9-83B2-A31759FD9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2556" y="1937746"/>
            <a:ext cx="5715635" cy="4286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C66D2CA-41D9-433B-AB7E-2D9E662604D4}"/>
              </a:ext>
            </a:extLst>
          </p:cNvPr>
          <p:cNvSpPr txBox="1"/>
          <p:nvPr/>
        </p:nvSpPr>
        <p:spPr>
          <a:xfrm>
            <a:off x="882556" y="2917443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Mise à jour des données: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9FB29C0-F29F-4BF1-99AE-8215723537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6043" y="3408093"/>
            <a:ext cx="3429000" cy="4381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66DE3A5-0CBF-48C8-9993-CBB66EF71548}"/>
              </a:ext>
            </a:extLst>
          </p:cNvPr>
          <p:cNvSpPr txBox="1"/>
          <p:nvPr/>
        </p:nvSpPr>
        <p:spPr>
          <a:xfrm>
            <a:off x="849061" y="4358139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Suppression des données: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CEC43E-CA20-4DDE-A9AB-0B10D29BB1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6043" y="4873945"/>
            <a:ext cx="3133725" cy="67627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8F1816-0497-4B85-9393-C0F2DFC11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754" y="1937213"/>
            <a:ext cx="4048690" cy="68589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414D0E-37F1-4C7F-87B4-3D880BF279D1}"/>
              </a:ext>
            </a:extLst>
          </p:cNvPr>
          <p:cNvSpPr txBox="1"/>
          <p:nvPr/>
        </p:nvSpPr>
        <p:spPr>
          <a:xfrm>
            <a:off x="7653754" y="1470839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Insertion des données:</a:t>
            </a:r>
          </a:p>
        </p:txBody>
      </p:sp>
    </p:spTree>
    <p:extLst>
      <p:ext uri="{BB962C8B-B14F-4D97-AF65-F5344CB8AC3E}">
        <p14:creationId xmlns:p14="http://schemas.microsoft.com/office/powerpoint/2010/main" val="189887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6332069" y="2182513"/>
            <a:ext cx="4304871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Cela permet d’ajouter plusieurs conditions (équivalent du AND sur 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peut faire des jointures de tables avec la méthode </a:t>
            </a:r>
            <a:r>
              <a:rPr lang="fr-FR" sz="1600" dirty="0" err="1"/>
              <a:t>innerJoin</a:t>
            </a:r>
            <a:r>
              <a:rPr lang="fr-FR" sz="1600" dirty="0"/>
              <a:t>() notamment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peut affiner la sélection au lieu de tout sélectionner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DB0B2C-808F-4E25-A749-553315413C1E}"/>
              </a:ext>
            </a:extLst>
          </p:cNvPr>
          <p:cNvSpPr txBox="1"/>
          <p:nvPr/>
        </p:nvSpPr>
        <p:spPr>
          <a:xfrm>
            <a:off x="1339221" y="1664419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Requêtes personnalisées: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3F527E-3EB6-48FB-A273-7AA5A2440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9221" y="2433943"/>
            <a:ext cx="3810000" cy="10668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7723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167B1F-89C5-4006-9D96-E3DA020CAA31}"/>
              </a:ext>
            </a:extLst>
          </p:cNvPr>
          <p:cNvSpPr txBox="1">
            <a:spLocks/>
          </p:cNvSpPr>
          <p:nvPr/>
        </p:nvSpPr>
        <p:spPr>
          <a:xfrm>
            <a:off x="412209" y="418004"/>
            <a:ext cx="11367582" cy="66581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VII</a:t>
            </a:r>
            <a:r>
              <a:rPr lang="en-US" sz="2400" b="1" u="sng" dirty="0">
                <a:solidFill>
                  <a:schemeClr val="tx1"/>
                </a:solidFill>
              </a:rPr>
              <a:t>-</a:t>
            </a:r>
            <a:r>
              <a:rPr lang="en-US" altLang="ko-KR" sz="2400" b="1" u="sng" dirty="0" err="1">
                <a:solidFill>
                  <a:schemeClr val="tx1"/>
                </a:solidFill>
                <a:cs typeface="Arial" pitchFamily="34" charset="0"/>
              </a:rPr>
              <a:t>Développer</a:t>
            </a:r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 la </a:t>
            </a:r>
            <a:r>
              <a:rPr lang="en-US" altLang="ko-KR" sz="2400" b="1" u="sng" dirty="0" err="1">
                <a:solidFill>
                  <a:schemeClr val="tx1"/>
                </a:solidFill>
                <a:cs typeface="Arial" pitchFamily="34" charset="0"/>
              </a:rPr>
              <a:t>partie</a:t>
            </a:r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 back-end </a:t>
            </a:r>
            <a:r>
              <a:rPr lang="en-US" altLang="ko-KR" sz="2400" b="1" u="sng" dirty="0" err="1">
                <a:solidFill>
                  <a:schemeClr val="tx1"/>
                </a:solidFill>
                <a:cs typeface="Arial" pitchFamily="34" charset="0"/>
              </a:rPr>
              <a:t>d’une</a:t>
            </a:r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 application web </a:t>
            </a:r>
            <a:r>
              <a:rPr lang="en-US" altLang="ko-KR" sz="2400" b="1" u="sng" dirty="0" err="1">
                <a:solidFill>
                  <a:schemeClr val="tx1"/>
                </a:solidFill>
                <a:cs typeface="Arial" pitchFamily="34" charset="0"/>
              </a:rPr>
              <a:t>ou</a:t>
            </a:r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 web mobile</a:t>
            </a:r>
            <a:endParaRPr lang="ko-KR" altLang="en-US" sz="2400" b="1" u="sng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B97AD9-2B74-4A06-8008-85F4B62E95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3" y="1869384"/>
            <a:ext cx="2695575" cy="29908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B42B56-758D-4D39-9803-78C37E826830}"/>
              </a:ext>
            </a:extLst>
          </p:cNvPr>
          <p:cNvSpPr txBox="1"/>
          <p:nvPr/>
        </p:nvSpPr>
        <p:spPr>
          <a:xfrm>
            <a:off x="978803" y="1440792"/>
            <a:ext cx="347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01-Authentification: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224D4E-7506-4643-81C1-C6E5FA1AC8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8803" y="2585765"/>
            <a:ext cx="5760720" cy="372554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233DD60-49A9-429D-886C-4652158B7241}"/>
              </a:ext>
            </a:extLst>
          </p:cNvPr>
          <p:cNvSpPr txBox="1"/>
          <p:nvPr/>
        </p:nvSpPr>
        <p:spPr>
          <a:xfrm>
            <a:off x="5283002" y="2168469"/>
            <a:ext cx="1625996" cy="30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Voici la page login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C817B56-FC6F-4ECE-8EB0-8C7AC45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579" y="2585765"/>
            <a:ext cx="5039103" cy="2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90CA16-C5F7-4831-932B-1E107438B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280" y="2014981"/>
            <a:ext cx="5760720" cy="40652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F007650-6080-411C-9D0B-207EA30CF287}"/>
              </a:ext>
            </a:extLst>
          </p:cNvPr>
          <p:cNvSpPr txBox="1"/>
          <p:nvPr/>
        </p:nvSpPr>
        <p:spPr>
          <a:xfrm>
            <a:off x="335280" y="1467507"/>
            <a:ext cx="481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02-Création des pages avec gestion des données: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024124-26FC-4AFA-8A45-522C798F0680}"/>
              </a:ext>
            </a:extLst>
          </p:cNvPr>
          <p:cNvSpPr txBox="1"/>
          <p:nvPr/>
        </p:nvSpPr>
        <p:spPr>
          <a:xfrm>
            <a:off x="6527754" y="2014981"/>
            <a:ext cx="48139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Voici le </a:t>
            </a:r>
            <a:r>
              <a:rPr lang="fr-FR" sz="1400" dirty="0" err="1"/>
              <a:t>adminContactController</a:t>
            </a:r>
            <a:r>
              <a:rPr lang="fr-FR" sz="1400" dirty="0"/>
              <a:t> on y trouve: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La création de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La récupération des recherche si le formulaire est rempli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Les messages non 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2637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DEDB6A-FD2B-4BA2-9EA2-42B717C200B8}"/>
              </a:ext>
            </a:extLst>
          </p:cNvPr>
          <p:cNvSpPr txBox="1"/>
          <p:nvPr/>
        </p:nvSpPr>
        <p:spPr>
          <a:xfrm>
            <a:off x="335280" y="1467507"/>
            <a:ext cx="481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Formulaire de recherche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0DC4AC-B63F-4FA8-AB36-4E55F384B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280" y="1949767"/>
            <a:ext cx="5760720" cy="295846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1A6374E-5C53-412A-A14B-09407777B344}"/>
              </a:ext>
            </a:extLst>
          </p:cNvPr>
          <p:cNvSpPr txBox="1"/>
          <p:nvPr/>
        </p:nvSpPr>
        <p:spPr>
          <a:xfrm>
            <a:off x="6527754" y="2014981"/>
            <a:ext cx="48139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Voici la fonction recherche: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Comme la date est inversée base de données j’ai inversé le résultat du formulaire pour trouver la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Je fais ma recherche dans tout les champs entrés par l’utilisateur</a:t>
            </a:r>
          </a:p>
        </p:txBody>
      </p:sp>
    </p:spTree>
    <p:extLst>
      <p:ext uri="{BB962C8B-B14F-4D97-AF65-F5344CB8AC3E}">
        <p14:creationId xmlns:p14="http://schemas.microsoft.com/office/powerpoint/2010/main" val="84647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00C830-C43A-47B5-AD48-CD3637F1D927}"/>
              </a:ext>
            </a:extLst>
          </p:cNvPr>
          <p:cNvSpPr txBox="1"/>
          <p:nvPr/>
        </p:nvSpPr>
        <p:spPr>
          <a:xfrm>
            <a:off x="335280" y="1786140"/>
            <a:ext cx="481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Pagination: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444509C-A3B6-4A8D-BD20-88AD2961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444891"/>
            <a:ext cx="5239481" cy="86689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5846C8-A13F-4A13-B12D-9C84B711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2357357"/>
            <a:ext cx="5239480" cy="50204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12700"/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F807B4-F634-4053-B31E-65C84B34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86" y="2787575"/>
            <a:ext cx="4944163" cy="152421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FBED30-8857-4D57-99D7-E92D324CAD3C}"/>
              </a:ext>
            </a:extLst>
          </p:cNvPr>
          <p:cNvSpPr txBox="1"/>
          <p:nvPr/>
        </p:nvSpPr>
        <p:spPr>
          <a:xfrm>
            <a:off x="6617241" y="2188080"/>
            <a:ext cx="481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Configuration du style:</a:t>
            </a:r>
          </a:p>
        </p:txBody>
      </p:sp>
    </p:spTree>
    <p:extLst>
      <p:ext uri="{BB962C8B-B14F-4D97-AF65-F5344CB8AC3E}">
        <p14:creationId xmlns:p14="http://schemas.microsoft.com/office/powerpoint/2010/main" val="20268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D991FD-55FE-461E-95FE-301B3B2ED635}"/>
              </a:ext>
            </a:extLst>
          </p:cNvPr>
          <p:cNvSpPr txBox="1"/>
          <p:nvPr/>
        </p:nvSpPr>
        <p:spPr>
          <a:xfrm>
            <a:off x="429578" y="943878"/>
            <a:ext cx="481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Autre fonction: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5B0F7A-375F-4DDA-81C3-7AFD2AEA75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578" y="1506838"/>
            <a:ext cx="4572635" cy="19145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B1D8FC-B35A-4950-A779-B632A05D5E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13155"/>
            <a:ext cx="5760720" cy="476504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4F1E39-B46D-4C09-847A-A7261E0C932B}"/>
              </a:ext>
            </a:extLst>
          </p:cNvPr>
          <p:cNvSpPr txBox="1"/>
          <p:nvPr/>
        </p:nvSpPr>
        <p:spPr>
          <a:xfrm>
            <a:off x="1287624" y="3581236"/>
            <a:ext cx="285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Fonction pour marquer comme lu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D29855-55BD-46AA-B2DC-2315A7ED97B2}"/>
              </a:ext>
            </a:extLst>
          </p:cNvPr>
          <p:cNvSpPr txBox="1"/>
          <p:nvPr/>
        </p:nvSpPr>
        <p:spPr>
          <a:xfrm>
            <a:off x="6992541" y="6035013"/>
            <a:ext cx="396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Fonction pour marquer comme non lu et effacer</a:t>
            </a:r>
          </a:p>
        </p:txBody>
      </p:sp>
    </p:spTree>
    <p:extLst>
      <p:ext uri="{BB962C8B-B14F-4D97-AF65-F5344CB8AC3E}">
        <p14:creationId xmlns:p14="http://schemas.microsoft.com/office/powerpoint/2010/main" val="93022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3767611" y="85579"/>
            <a:ext cx="4025761" cy="8586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372630" y="1179510"/>
            <a:ext cx="47508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Créer une base de données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414782" y="104467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V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390209" y="2060082"/>
            <a:ext cx="466184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Développer les composants d’accès aux données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414782" y="233986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VI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372631" y="3635054"/>
            <a:ext cx="4661840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Développer la partie back-end d’une application web ou web mobile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414782" y="363505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VII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372631" y="4769469"/>
            <a:ext cx="4661840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Elaborer et mettre en oeuvre des composants dans une application de gestion de contenu ou e-commerce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3971537" y="-23303"/>
            <a:ext cx="33314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Sommaire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44B8611-5467-4CE1-88D8-87481300E751}"/>
              </a:ext>
            </a:extLst>
          </p:cNvPr>
          <p:cNvSpPr txBox="1"/>
          <p:nvPr/>
        </p:nvSpPr>
        <p:spPr>
          <a:xfrm>
            <a:off x="957849" y="1174451"/>
            <a:ext cx="466184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cs typeface="Arial" pitchFamily="34" charset="0"/>
              </a:rPr>
              <a:t>Maquetter une application</a:t>
            </a:r>
            <a:endParaRPr lang="ko-KR" altLang="en-US" sz="2400" b="1" dirty="0">
              <a:solidFill>
                <a:schemeClr val="bg1"/>
              </a:solidFill>
              <a:highlight>
                <a:srgbClr val="000000"/>
              </a:highlight>
              <a:cs typeface="Arial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D0A7C99-931E-4C23-890D-BA77FF8110D5}"/>
              </a:ext>
            </a:extLst>
          </p:cNvPr>
          <p:cNvSpPr txBox="1"/>
          <p:nvPr/>
        </p:nvSpPr>
        <p:spPr>
          <a:xfrm>
            <a:off x="0" y="103961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31FBE69-E825-4664-88DF-23FDAA11C97A}"/>
              </a:ext>
            </a:extLst>
          </p:cNvPr>
          <p:cNvSpPr txBox="1"/>
          <p:nvPr/>
        </p:nvSpPr>
        <p:spPr>
          <a:xfrm>
            <a:off x="975427" y="2055023"/>
            <a:ext cx="4661840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cs typeface="Arial" pitchFamily="34" charset="0"/>
              </a:rPr>
              <a:t>Réaliser une interface utilisateur web statique et adaptable</a:t>
            </a:r>
            <a:endParaRPr lang="ko-KR" altLang="en-US" sz="2400" b="1" dirty="0">
              <a:solidFill>
                <a:schemeClr val="bg1"/>
              </a:solidFill>
              <a:highlight>
                <a:srgbClr val="000000"/>
              </a:highlight>
              <a:cs typeface="Arial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53704DD-44AB-4E66-BC6E-C58A80119016}"/>
              </a:ext>
            </a:extLst>
          </p:cNvPr>
          <p:cNvSpPr txBox="1"/>
          <p:nvPr/>
        </p:nvSpPr>
        <p:spPr>
          <a:xfrm>
            <a:off x="0" y="233480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B59241F-6512-49D8-86B0-AA66F9481E00}"/>
              </a:ext>
            </a:extLst>
          </p:cNvPr>
          <p:cNvSpPr txBox="1"/>
          <p:nvPr/>
        </p:nvSpPr>
        <p:spPr>
          <a:xfrm>
            <a:off x="957849" y="3675596"/>
            <a:ext cx="466184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cs typeface="Arial" pitchFamily="34" charset="0"/>
              </a:rPr>
              <a:t>Développer une interface utilisateur web dynamique</a:t>
            </a:r>
            <a:endParaRPr lang="ko-KR" altLang="en-US" sz="2400" b="1" dirty="0">
              <a:solidFill>
                <a:schemeClr val="bg1"/>
              </a:solidFill>
              <a:highlight>
                <a:srgbClr val="000000"/>
              </a:highlight>
              <a:cs typeface="Arial" pitchFamily="34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2586A58F-7A4D-46F7-ABFB-67DEA6997521}"/>
              </a:ext>
            </a:extLst>
          </p:cNvPr>
          <p:cNvSpPr txBox="1"/>
          <p:nvPr/>
        </p:nvSpPr>
        <p:spPr>
          <a:xfrm>
            <a:off x="0" y="362999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III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5012912-3ABE-449B-BAAF-1A6C3C255BB7}"/>
              </a:ext>
            </a:extLst>
          </p:cNvPr>
          <p:cNvSpPr txBox="1"/>
          <p:nvPr/>
        </p:nvSpPr>
        <p:spPr>
          <a:xfrm>
            <a:off x="957849" y="5060026"/>
            <a:ext cx="4661840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cs typeface="Arial" pitchFamily="34" charset="0"/>
              </a:rPr>
              <a:t>Réaliser une interface utilisateur avec une solution de gestion de contenu </a:t>
            </a:r>
            <a:endParaRPr lang="ko-KR" altLang="en-US" sz="2400" b="1" dirty="0">
              <a:solidFill>
                <a:schemeClr val="bg1"/>
              </a:solidFill>
              <a:highlight>
                <a:srgbClr val="000000"/>
              </a:highlight>
              <a:cs typeface="Arial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F566713-3E8E-441B-B3E6-3F45303AD9D0}"/>
              </a:ext>
            </a:extLst>
          </p:cNvPr>
          <p:cNvSpPr txBox="1"/>
          <p:nvPr/>
        </p:nvSpPr>
        <p:spPr>
          <a:xfrm>
            <a:off x="0" y="492518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IV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7B58B57-48C9-4854-B150-80E837B7E237}"/>
              </a:ext>
            </a:extLst>
          </p:cNvPr>
          <p:cNvSpPr txBox="1">
            <a:spLocks/>
          </p:cNvSpPr>
          <p:nvPr/>
        </p:nvSpPr>
        <p:spPr>
          <a:xfrm>
            <a:off x="6096000" y="257174"/>
            <a:ext cx="5749947" cy="83525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Conclusion du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0788-9DB7-4E14-ACF1-0014CD308429}"/>
              </a:ext>
            </a:extLst>
          </p:cNvPr>
          <p:cNvSpPr txBox="1"/>
          <p:nvPr/>
        </p:nvSpPr>
        <p:spPr>
          <a:xfrm>
            <a:off x="7346520" y="2007672"/>
            <a:ext cx="4226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J’ai pu travailler le front et le back sur mon stage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J’ai pu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développer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mes connaissances en Symfony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J’ai créé un site de A à 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Satisfaction du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F0349D-622C-416A-8DC0-7A6557157FB6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7F5365C-5388-4CAA-A3A5-2E8A9E0A353F}"/>
              </a:ext>
            </a:extLst>
          </p:cNvPr>
          <p:cNvSpPr txBox="1"/>
          <p:nvPr/>
        </p:nvSpPr>
        <p:spPr>
          <a:xfrm>
            <a:off x="-4762" y="5012601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MERCI  DE VOTRE ATTENTION!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 la partie Front d’une application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4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5" y="1240233"/>
            <a:ext cx="3852994" cy="65243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01- Etablir le cahier des charges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526D13-65BA-4E96-8E8C-53EF603C6F36}"/>
              </a:ext>
            </a:extLst>
          </p:cNvPr>
          <p:cNvSpPr txBox="1"/>
          <p:nvPr/>
        </p:nvSpPr>
        <p:spPr>
          <a:xfrm>
            <a:off x="156945" y="1892668"/>
            <a:ext cx="26760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Présentation d’ensemble du projet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1.1 Présentation de l’entreprise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1.2 Les objectifs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1.3 La cible adressée par le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1.4 Objectifs quantitatifs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1.5 Périmètre du projet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1.6 Description de l’existant :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993427-B6AB-4739-B56B-A0945C0A3D40}"/>
              </a:ext>
            </a:extLst>
          </p:cNvPr>
          <p:cNvSpPr txBox="1"/>
          <p:nvPr/>
        </p:nvSpPr>
        <p:spPr>
          <a:xfrm>
            <a:off x="2833033" y="1892668"/>
            <a:ext cx="2676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Description graphique et ergonomique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2.1 Charte graphique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2.2 Design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CDF4D8-4974-46B0-9F1C-3EA3E684059F}"/>
              </a:ext>
            </a:extLst>
          </p:cNvPr>
          <p:cNvSpPr txBox="1"/>
          <p:nvPr/>
        </p:nvSpPr>
        <p:spPr>
          <a:xfrm>
            <a:off x="5421385" y="1892668"/>
            <a:ext cx="362194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Description fonctionnelle et technique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3.1 Arborescence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3.2 Description fonctionnelle : </a:t>
            </a: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DESKTOP du site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</a:p>
          <a:p>
            <a:pPr>
              <a:spcAft>
                <a:spcPts val="0"/>
              </a:spcAft>
            </a:pPr>
            <a:endParaRPr lang="fr-FR" sz="16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MOBILE et TABLETTE du site: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3.3 Informations relatives aux contenus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3.4 Contraintes techniques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23BD12-86F6-4C56-A71E-0B62DD6890CD}"/>
              </a:ext>
            </a:extLst>
          </p:cNvPr>
          <p:cNvSpPr txBox="1"/>
          <p:nvPr/>
        </p:nvSpPr>
        <p:spPr>
          <a:xfrm>
            <a:off x="9358967" y="1892668"/>
            <a:ext cx="25236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Prestations attendues et modalités de sélection des prestataires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4.1 Prestations attendues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4.2 Planning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4.3 Méthodologie de suivi : </a:t>
            </a:r>
          </a:p>
          <a:p>
            <a:pPr>
              <a:spcAft>
                <a:spcPts val="0"/>
              </a:spcAft>
            </a:pPr>
            <a:endParaRPr lang="fr-FR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AF2432-6FD7-4D74-AB98-AA8379C27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18" y="3510570"/>
            <a:ext cx="1895740" cy="2705478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9EFF93E-3940-431A-AAA1-0D0FCD668FA5}"/>
              </a:ext>
            </a:extLst>
          </p:cNvPr>
          <p:cNvSpPr txBox="1">
            <a:spLocks/>
          </p:cNvSpPr>
          <p:nvPr/>
        </p:nvSpPr>
        <p:spPr>
          <a:xfrm>
            <a:off x="3748831" y="563677"/>
            <a:ext cx="4331570" cy="6524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I- </a:t>
            </a:r>
            <a:r>
              <a:rPr lang="en-US" sz="2400" b="1" u="sng" dirty="0" err="1"/>
              <a:t>Maquetter</a:t>
            </a:r>
            <a:r>
              <a:rPr lang="en-US" sz="2400" b="1" u="sng" dirty="0"/>
              <a:t> une application</a:t>
            </a: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8A0E1D-73BF-4474-95A1-1CDC83198F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6" y="1595255"/>
            <a:ext cx="57531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811925-D056-427B-88B3-1FF6214D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1" y="3815121"/>
            <a:ext cx="6398410" cy="26810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776604-846C-4530-9C60-914664034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93" y="2344907"/>
            <a:ext cx="4343635" cy="294042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D53DEFC-364C-4336-A028-F7E3D4F3A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056" y="715066"/>
            <a:ext cx="2027254" cy="596445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02- </a:t>
            </a:r>
            <a:r>
              <a:rPr lang="en-US" sz="2000" dirty="0" err="1">
                <a:solidFill>
                  <a:schemeClr val="tx2"/>
                </a:solidFill>
              </a:rPr>
              <a:t>Maquettage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5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164386" y="2106202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pages en HTML et CSS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955A1E-487A-4588-B4B0-87CD4AB61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" y="2970926"/>
            <a:ext cx="5361557" cy="322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947B511-01BF-439F-8C86-400D04A256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70925"/>
            <a:ext cx="5361557" cy="32201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961D4CB-A44E-4B3A-88F1-399051DF71DF}"/>
              </a:ext>
            </a:extLst>
          </p:cNvPr>
          <p:cNvSpPr txBox="1">
            <a:spLocks/>
          </p:cNvSpPr>
          <p:nvPr/>
        </p:nvSpPr>
        <p:spPr>
          <a:xfrm>
            <a:off x="1440545" y="454206"/>
            <a:ext cx="9310907" cy="6524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II- </a:t>
            </a:r>
            <a:r>
              <a:rPr lang="en-US" sz="2400" b="1" u="sng" dirty="0" err="1"/>
              <a:t>Réaliser</a:t>
            </a:r>
            <a:r>
              <a:rPr lang="en-US" sz="2400" b="1" u="sng" dirty="0"/>
              <a:t> une interface </a:t>
            </a:r>
            <a:r>
              <a:rPr lang="en-US" sz="2400" b="1" u="sng" dirty="0" err="1"/>
              <a:t>utilisateur</a:t>
            </a:r>
            <a:r>
              <a:rPr lang="en-US" sz="2400" b="1" u="sng" dirty="0"/>
              <a:t> web </a:t>
            </a:r>
            <a:r>
              <a:rPr lang="en-US" sz="2400" b="1" u="sng" dirty="0" err="1"/>
              <a:t>statique</a:t>
            </a:r>
            <a:r>
              <a:rPr lang="en-US" sz="2400" b="1" u="sng" dirty="0"/>
              <a:t> et adaptable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864BA79-4485-4365-9438-513519044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5" y="1240234"/>
            <a:ext cx="2594644" cy="59878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01- Interface </a:t>
            </a:r>
            <a:r>
              <a:rPr lang="en-US" sz="2000" dirty="0" err="1">
                <a:solidFill>
                  <a:schemeClr val="tx2"/>
                </a:solidFill>
              </a:rPr>
              <a:t>statique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9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A63D5C-FD64-4700-9623-7EBDC08612AF}"/>
              </a:ext>
            </a:extLst>
          </p:cNvPr>
          <p:cNvSpPr txBox="1"/>
          <p:nvPr/>
        </p:nvSpPr>
        <p:spPr>
          <a:xfrm>
            <a:off x="705727" y="2744701"/>
            <a:ext cx="306112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Utilisation de Framework CSS pour rendre le site adaptatif .</a:t>
            </a:r>
          </a:p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Bootstrap, Mobirise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544C-5535-455B-9961-FD87736E60CD}"/>
              </a:ext>
            </a:extLst>
          </p:cNvPr>
          <p:cNvSpPr txBox="1"/>
          <p:nvPr/>
        </p:nvSpPr>
        <p:spPr>
          <a:xfrm>
            <a:off x="669287" y="1692897"/>
            <a:ext cx="41515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3600" dirty="0">
                <a:solidFill>
                  <a:schemeClr val="bg1"/>
                </a:solidFill>
                <a:cs typeface="Arial" pitchFamily="34" charset="0"/>
              </a:rPr>
              <a:t>MOBILE FIRST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ABE41C-15C0-46DF-A3EB-DD713EA0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4" y="4437776"/>
            <a:ext cx="3892922" cy="2108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24F3D9-5C6B-4142-83FF-1D45B4FE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3420"/>
            <a:ext cx="1601872" cy="2678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FAE75B-6B48-4217-958E-B2840DE2A0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9" y="1010808"/>
            <a:ext cx="3209925" cy="265684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8C237A-B3B4-44B2-9C21-A9BCC22FF4AB}"/>
              </a:ext>
            </a:extLst>
          </p:cNvPr>
          <p:cNvSpPr txBox="1">
            <a:spLocks/>
          </p:cNvSpPr>
          <p:nvPr/>
        </p:nvSpPr>
        <p:spPr>
          <a:xfrm>
            <a:off x="669287" y="688642"/>
            <a:ext cx="3209925" cy="59878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02- Interface adaptable: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1659" y="1506055"/>
            <a:ext cx="3078227" cy="781582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02-Affichage Dynamique: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F8759C-3B8C-48C9-B16A-1D9887DC7989}"/>
              </a:ext>
            </a:extLst>
          </p:cNvPr>
          <p:cNvSpPr txBox="1"/>
          <p:nvPr/>
        </p:nvSpPr>
        <p:spPr>
          <a:xfrm>
            <a:off x="231116" y="2219700"/>
            <a:ext cx="512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fonctions pour éviter les injections faille XSS: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77F996-E2FB-491E-A3A9-CE978C59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51" y="3097445"/>
            <a:ext cx="2491667" cy="32725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0403FD-D40C-421D-8C47-F7B463D3FA6C}"/>
              </a:ext>
            </a:extLst>
          </p:cNvPr>
          <p:cNvSpPr txBox="1"/>
          <p:nvPr/>
        </p:nvSpPr>
        <p:spPr>
          <a:xfrm>
            <a:off x="7611659" y="2219700"/>
            <a:ext cx="512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dynamique: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6C7E87F-DA5D-418A-B393-CD4D1CF707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22521" y="3097445"/>
            <a:ext cx="3710305" cy="20097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247EE4C-8D09-4505-A0E1-99889B721F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81215" y="3097445"/>
            <a:ext cx="2040255" cy="2800350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4CD7EBB7-3A89-4271-BCA2-03187D1E905C}"/>
              </a:ext>
            </a:extLst>
          </p:cNvPr>
          <p:cNvSpPr txBox="1">
            <a:spLocks/>
          </p:cNvSpPr>
          <p:nvPr/>
        </p:nvSpPr>
        <p:spPr>
          <a:xfrm>
            <a:off x="231116" y="1495453"/>
            <a:ext cx="476033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01- Intégration des éléments de sécurité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902C73E-A39B-4C0A-810A-FA48B491FE8E}"/>
              </a:ext>
            </a:extLst>
          </p:cNvPr>
          <p:cNvSpPr txBox="1">
            <a:spLocks/>
          </p:cNvSpPr>
          <p:nvPr/>
        </p:nvSpPr>
        <p:spPr>
          <a:xfrm>
            <a:off x="3041226" y="482514"/>
            <a:ext cx="6186664" cy="66581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III- </a:t>
            </a:r>
            <a:r>
              <a:rPr lang="en-US" sz="2400" b="1" u="sng" dirty="0" err="1"/>
              <a:t>Réaliser</a:t>
            </a:r>
            <a:r>
              <a:rPr lang="en-US" sz="2400" b="1" u="sng" dirty="0"/>
              <a:t> une interface web </a:t>
            </a:r>
            <a:r>
              <a:rPr lang="en-US" sz="2400" b="1" u="sng" dirty="0" err="1"/>
              <a:t>dynamique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58845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7AA4AC-FFC4-4A94-A626-4BAA9C6452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064" y="3372462"/>
            <a:ext cx="3783540" cy="300771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730E1C-6CE2-430F-86A7-EF12AB48F9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675" y="1761688"/>
            <a:ext cx="4465320" cy="149542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DF9E03E-2D3E-4C99-A756-9A78417D3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817" y="1016140"/>
            <a:ext cx="1065981" cy="745548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03-API: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B5E1F6-CCA6-458A-9E0E-260786689E5B}"/>
              </a:ext>
            </a:extLst>
          </p:cNvPr>
          <p:cNvSpPr/>
          <p:nvPr/>
        </p:nvSpPr>
        <p:spPr>
          <a:xfrm>
            <a:off x="1333850" y="3429000"/>
            <a:ext cx="1870744" cy="943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0070CC5-2BBA-4082-BFD5-995A0F827966}"/>
              </a:ext>
            </a:extLst>
          </p:cNvPr>
          <p:cNvSpPr txBox="1">
            <a:spLocks/>
          </p:cNvSpPr>
          <p:nvPr/>
        </p:nvSpPr>
        <p:spPr>
          <a:xfrm>
            <a:off x="6259006" y="1016140"/>
            <a:ext cx="5544304" cy="7455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04-Récupération d’un flux Instagram via plugin: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BD6520-363F-4239-88A8-3EF6AE98FC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50798" y="2199747"/>
            <a:ext cx="5760720" cy="3783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0971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630</Words>
  <Application>Microsoft Office PowerPoint</Application>
  <PresentationFormat>Grand écran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audrey Bu...</cp:lastModifiedBy>
  <cp:revision>209</cp:revision>
  <dcterms:created xsi:type="dcterms:W3CDTF">2019-01-14T06:35:35Z</dcterms:created>
  <dcterms:modified xsi:type="dcterms:W3CDTF">2020-09-22T17:59:06Z</dcterms:modified>
</cp:coreProperties>
</file>